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9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67792B-2474-4554-8FD0-8B6839318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BCB396E-8CA4-48AD-B529-535D5BFA3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205A57D-0428-4E68-A812-2254B356B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B758B2-E70F-4898-A509-78DF9CD5D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D882C6A-FD3D-47FC-8C64-C11585964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6027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C08889-58E4-4157-B985-01CDF987E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AC50155-3B17-4783-B38B-B9F695F88B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9FBE3D3-CC20-4A46-8574-C31469223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F6E132-8108-4602-AD57-2E5F64A7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138CAFB-261E-4E44-96D1-085FC7DD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2955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FE685BA-5E7C-417B-BF66-590CFBCF92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7F3817A-877E-4733-8A68-666FC87B10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1777C58-D5BF-42B7-AE43-0FFDE5F7A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2B93C4-C62D-43F4-BDAE-E08354AF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7F298EE-C9E2-42F5-BD68-D325FFB05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6812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B5BD73-64E7-4BAA-AD5F-0365A7A81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F63F63-301F-40D9-9352-0F4044F79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CFCDA7-2965-4AA4-A43C-427CD68A2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9D2385-FBD7-446A-9F9B-D2575C1DE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9D61F3-8254-4CD9-9AE9-79536E3F0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2596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EEAE45-6AF9-4686-984D-D70B918C6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CC5528-AE0A-4AF8-85B6-E118B9290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A948A2-5C8C-4363-BD3E-AF45A7571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21541F-C9C7-4463-8B1E-845BFB5D8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9E2D4B-3C80-4605-93E8-C3F35ABB2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2002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1EB33E-C9D6-4B0F-B6B0-A2B72BAC7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B57CD5-5CD3-40F7-B28C-012F34DBB3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A3AC98-31F6-4969-9C87-2344F3632F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F2ACF50-2F07-42DF-86E1-F5395BFE2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F52B43E-93E5-42CD-9D7A-E472BA98B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9C4FFC0-23A3-4FAA-8D2A-91E7E5A3E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0867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AF6BC8-15AC-427B-B6F1-9400796D6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BF97F4D-43A4-4B58-A637-7BD575137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2826ADB-9394-4A57-8D36-915D3A005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A522C17-B7E0-4298-BC1A-E27F12F02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CCAD0F3-45D0-4A48-92FD-C396E76ABB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42CAEE8-9570-4D07-8D22-51645ABA9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67B6C18-A72B-4E0E-B896-3ACA78690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59544BA-5709-49DE-9601-51011EB5F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9115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64CCB7-063A-41DC-ADF9-A12D304CB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FDB93CF-A50E-4A50-84D0-EBBB96653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9B4D0F1-F831-454F-B652-57FFF9385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8EEE21-C635-4B3D-A6B6-0C53DB014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7107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A62CB20-5CAD-4A01-BA60-88B4B1F2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252F729-89B3-4415-B578-4490FB929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B263CD9-1634-48FB-B9E5-C02E84A7B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9181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DA0ABE-23B5-49E8-AE28-F65CFBCD7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5584F9-2788-474A-84E6-6F6245EC0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F70DA5D-EBEF-4987-AE01-5800B5743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2E1F5B2-4E75-493E-9E39-21E76E8BD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A088FF5-DA52-4C8A-A9E1-862E94F68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39F116F-9067-4B9C-8921-3326CB433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4894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724699-C29D-4300-960D-B7A6C6257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FF8634C-1A28-4A50-A795-A8FB47243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2B11298-0489-4E05-B5BC-97DE21CEC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D16F5C6-2697-4511-A8EA-444EA15D0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E71CD32-18D0-4A2D-9646-EA2EED2CD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D7EC113-375E-4F9E-9C31-1B0B3F173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4496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A12A6AC-F7CC-485D-8AB6-C80A4877D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5932D8-1400-4A90-8B55-83216CE49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620092-47B4-4B30-BEF3-8E4FF303CC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EC355-4BBB-48AC-9981-A7A151A8F46D}" type="datetimeFigureOut">
              <a:rPr lang="zh-TW" altLang="en-US" smtClean="0"/>
              <a:t>2023/3/27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CF9FE78-95AC-4355-B88A-83E676D17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10B45F-EC99-47AA-BFD7-B3742E7EC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16AFA-3A91-444D-8A3B-1FA635AE29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9264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圖片 42">
            <a:extLst>
              <a:ext uri="{FF2B5EF4-FFF2-40B4-BE49-F238E27FC236}">
                <a16:creationId xmlns:a16="http://schemas.microsoft.com/office/drawing/2014/main" id="{5884D728-06D4-45ED-8D76-7EE222F65B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16" t="14703" r="33251" b="35297"/>
          <a:stretch/>
        </p:blipFill>
        <p:spPr>
          <a:xfrm>
            <a:off x="6544269" y="3449322"/>
            <a:ext cx="3594172" cy="338835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4AFB9023-A584-44E1-83F6-14827F8C23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42" t="21038" r="40125" b="28962"/>
          <a:stretch/>
        </p:blipFill>
        <p:spPr>
          <a:xfrm>
            <a:off x="4298915" y="20320"/>
            <a:ext cx="3594170" cy="338835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FBAA840E-0D36-40CC-922A-084B899B5D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66" t="9036" r="31000" b="40964"/>
          <a:stretch/>
        </p:blipFill>
        <p:spPr>
          <a:xfrm>
            <a:off x="8095664" y="20320"/>
            <a:ext cx="3594170" cy="338835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62BA9F5C-6B0F-41B0-8491-275CCE8620A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83" t="21852" r="33583" b="28147"/>
          <a:stretch/>
        </p:blipFill>
        <p:spPr>
          <a:xfrm>
            <a:off x="2299251" y="3449322"/>
            <a:ext cx="3594170" cy="338835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318E0C82-D60F-4774-8A8B-2BDADA558E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0" t="62665" r="74250" b="7407"/>
          <a:stretch/>
        </p:blipFill>
        <p:spPr>
          <a:xfrm>
            <a:off x="1384851" y="4785360"/>
            <a:ext cx="1828800" cy="205232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363FE097-8AA1-4707-9378-470B69E6C1E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83" t="20370" r="41083" b="29629"/>
          <a:stretch/>
        </p:blipFill>
        <p:spPr>
          <a:xfrm>
            <a:off x="502166" y="20320"/>
            <a:ext cx="3594170" cy="338835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661B4E42-8B50-43C2-9063-B2672B80F48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24" t="61258" r="75376" b="8815"/>
          <a:stretch/>
        </p:blipFill>
        <p:spPr>
          <a:xfrm>
            <a:off x="0" y="1380683"/>
            <a:ext cx="1807125" cy="202799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5AB7B20A-CFFD-40DC-A117-BA8D10661C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" t="69037" r="81917" b="1037"/>
          <a:stretch/>
        </p:blipFill>
        <p:spPr>
          <a:xfrm>
            <a:off x="3621600" y="1356359"/>
            <a:ext cx="1828800" cy="205232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1" name="圖片 40">
            <a:extLst>
              <a:ext uri="{FF2B5EF4-FFF2-40B4-BE49-F238E27FC236}">
                <a16:creationId xmlns:a16="http://schemas.microsoft.com/office/drawing/2014/main" id="{E23703CD-5047-4B98-A701-05CBB611966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3" t="63111" r="78687" b="6963"/>
          <a:stretch/>
        </p:blipFill>
        <p:spPr>
          <a:xfrm>
            <a:off x="7426956" y="1356359"/>
            <a:ext cx="1828800" cy="205232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5" name="圖片 44">
            <a:extLst>
              <a:ext uri="{FF2B5EF4-FFF2-40B4-BE49-F238E27FC236}">
                <a16:creationId xmlns:a16="http://schemas.microsoft.com/office/drawing/2014/main" id="{8DC5B638-EF01-4EE5-B1F6-3ED23DE307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58815" r="72500" b="11259"/>
          <a:stretch/>
        </p:blipFill>
        <p:spPr>
          <a:xfrm>
            <a:off x="5730237" y="4785360"/>
            <a:ext cx="1828801" cy="205232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7" name="橢圓 46">
            <a:extLst>
              <a:ext uri="{FF2B5EF4-FFF2-40B4-BE49-F238E27FC236}">
                <a16:creationId xmlns:a16="http://schemas.microsoft.com/office/drawing/2014/main" id="{4025A62E-76B8-4BDE-A19F-12235D4E40A3}"/>
              </a:ext>
            </a:extLst>
          </p:cNvPr>
          <p:cNvSpPr/>
          <p:nvPr/>
        </p:nvSpPr>
        <p:spPr>
          <a:xfrm>
            <a:off x="527699" y="30482"/>
            <a:ext cx="629920" cy="6299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solidFill>
                  <a:srgbClr val="FF0000"/>
                </a:solidFill>
              </a:rPr>
              <a:t>a</a:t>
            </a:r>
            <a:endParaRPr lang="zh-TW" altLang="en-US" sz="3200" b="1" dirty="0">
              <a:solidFill>
                <a:srgbClr val="FF0000"/>
              </a:solidFill>
            </a:endParaRPr>
          </a:p>
        </p:txBody>
      </p:sp>
      <p:sp>
        <p:nvSpPr>
          <p:cNvPr id="48" name="橢圓 47">
            <a:extLst>
              <a:ext uri="{FF2B5EF4-FFF2-40B4-BE49-F238E27FC236}">
                <a16:creationId xmlns:a16="http://schemas.microsoft.com/office/drawing/2014/main" id="{8054BB1C-289E-46B6-B764-3446A0A2C114}"/>
              </a:ext>
            </a:extLst>
          </p:cNvPr>
          <p:cNvSpPr/>
          <p:nvPr/>
        </p:nvSpPr>
        <p:spPr>
          <a:xfrm>
            <a:off x="4317379" y="30482"/>
            <a:ext cx="629920" cy="6299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solidFill>
                  <a:srgbClr val="FF0000"/>
                </a:solidFill>
              </a:rPr>
              <a:t>b</a:t>
            </a:r>
            <a:endParaRPr lang="zh-TW" altLang="en-US" sz="3200" b="1" dirty="0">
              <a:solidFill>
                <a:srgbClr val="FF0000"/>
              </a:solidFill>
            </a:endParaRPr>
          </a:p>
        </p:txBody>
      </p:sp>
      <p:sp>
        <p:nvSpPr>
          <p:cNvPr id="49" name="橢圓 48">
            <a:extLst>
              <a:ext uri="{FF2B5EF4-FFF2-40B4-BE49-F238E27FC236}">
                <a16:creationId xmlns:a16="http://schemas.microsoft.com/office/drawing/2014/main" id="{69EECED2-707E-4A4F-877D-C22562353EEB}"/>
              </a:ext>
            </a:extLst>
          </p:cNvPr>
          <p:cNvSpPr/>
          <p:nvPr/>
        </p:nvSpPr>
        <p:spPr>
          <a:xfrm>
            <a:off x="8127379" y="30482"/>
            <a:ext cx="629920" cy="6299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solidFill>
                  <a:srgbClr val="FF0000"/>
                </a:solidFill>
              </a:rPr>
              <a:t>c</a:t>
            </a:r>
            <a:endParaRPr lang="zh-TW" altLang="en-US" sz="3200" b="1" dirty="0">
              <a:solidFill>
                <a:srgbClr val="FF0000"/>
              </a:solidFill>
            </a:endParaRPr>
          </a:p>
        </p:txBody>
      </p:sp>
      <p:sp>
        <p:nvSpPr>
          <p:cNvPr id="50" name="橢圓 49">
            <a:extLst>
              <a:ext uri="{FF2B5EF4-FFF2-40B4-BE49-F238E27FC236}">
                <a16:creationId xmlns:a16="http://schemas.microsoft.com/office/drawing/2014/main" id="{764D725E-7E76-4EF4-89C0-87346BA8DFD6}"/>
              </a:ext>
            </a:extLst>
          </p:cNvPr>
          <p:cNvSpPr/>
          <p:nvPr/>
        </p:nvSpPr>
        <p:spPr>
          <a:xfrm>
            <a:off x="2318950" y="3487421"/>
            <a:ext cx="629920" cy="6299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solidFill>
                  <a:srgbClr val="FF0000"/>
                </a:solidFill>
              </a:rPr>
              <a:t>d</a:t>
            </a:r>
            <a:endParaRPr lang="zh-TW" altLang="en-US" sz="3200" b="1" dirty="0">
              <a:solidFill>
                <a:srgbClr val="FF0000"/>
              </a:solidFill>
            </a:endParaRPr>
          </a:p>
        </p:txBody>
      </p:sp>
      <p:sp>
        <p:nvSpPr>
          <p:cNvPr id="55" name="橢圓 54">
            <a:extLst>
              <a:ext uri="{FF2B5EF4-FFF2-40B4-BE49-F238E27FC236}">
                <a16:creationId xmlns:a16="http://schemas.microsoft.com/office/drawing/2014/main" id="{44968FFA-6888-4305-9244-57D2D7CA6007}"/>
              </a:ext>
            </a:extLst>
          </p:cNvPr>
          <p:cNvSpPr/>
          <p:nvPr/>
        </p:nvSpPr>
        <p:spPr>
          <a:xfrm>
            <a:off x="6554429" y="3472178"/>
            <a:ext cx="629920" cy="6299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solidFill>
                  <a:srgbClr val="FF0000"/>
                </a:solidFill>
              </a:rPr>
              <a:t>e</a:t>
            </a:r>
            <a:endParaRPr lang="zh-TW" alt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870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5</Words>
  <Application>Microsoft Office PowerPoint</Application>
  <PresentationFormat>寬螢幕</PresentationFormat>
  <Paragraphs>5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新細明體</vt:lpstr>
      <vt:lpstr>Arial</vt:lpstr>
      <vt:lpstr>Calibri</vt:lpstr>
      <vt:lpstr>Calibri Light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liangCH</dc:creator>
  <cp:lastModifiedBy>liangCH</cp:lastModifiedBy>
  <cp:revision>11</cp:revision>
  <dcterms:created xsi:type="dcterms:W3CDTF">2023-03-27T05:50:00Z</dcterms:created>
  <dcterms:modified xsi:type="dcterms:W3CDTF">2023-03-27T08:20:28Z</dcterms:modified>
</cp:coreProperties>
</file>

<file path=docProps/thumbnail.jpeg>
</file>